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01B"/>
    <a:srgbClr val="CD8A2A"/>
    <a:srgbClr val="C8C8C8"/>
    <a:srgbClr val="1F1E1D"/>
    <a:srgbClr val="F3B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7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0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7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3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7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5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9941-177F-4C99-B485-8F4DEC656489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D0FB-7D7E-4254-8138-61C869C26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5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7C6961-1364-F49A-6D41-803F4156E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866" y="97939"/>
            <a:ext cx="7466667" cy="1466667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FDEDD0-E963-CA9C-A4E5-F2CF48C3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051872"/>
              </p:ext>
            </p:extLst>
          </p:nvPr>
        </p:nvGraphicFramePr>
        <p:xfrm>
          <a:off x="152864" y="1631107"/>
          <a:ext cx="7466669" cy="490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202">
                  <a:extLst>
                    <a:ext uri="{9D8B030D-6E8A-4147-A177-3AD203B41FA5}">
                      <a16:colId xmlns:a16="http://schemas.microsoft.com/office/drawing/2014/main" val="3354379629"/>
                    </a:ext>
                  </a:extLst>
                </a:gridCol>
                <a:gridCol w="877307">
                  <a:extLst>
                    <a:ext uri="{9D8B030D-6E8A-4147-A177-3AD203B41FA5}">
                      <a16:colId xmlns:a16="http://schemas.microsoft.com/office/drawing/2014/main" val="3202179162"/>
                    </a:ext>
                  </a:extLst>
                </a:gridCol>
                <a:gridCol w="939452">
                  <a:extLst>
                    <a:ext uri="{9D8B030D-6E8A-4147-A177-3AD203B41FA5}">
                      <a16:colId xmlns:a16="http://schemas.microsoft.com/office/drawing/2014/main" val="3956226791"/>
                    </a:ext>
                  </a:extLst>
                </a:gridCol>
                <a:gridCol w="1102290">
                  <a:extLst>
                    <a:ext uri="{9D8B030D-6E8A-4147-A177-3AD203B41FA5}">
                      <a16:colId xmlns:a16="http://schemas.microsoft.com/office/drawing/2014/main" val="887547250"/>
                    </a:ext>
                  </a:extLst>
                </a:gridCol>
                <a:gridCol w="933230">
                  <a:extLst>
                    <a:ext uri="{9D8B030D-6E8A-4147-A177-3AD203B41FA5}">
                      <a16:colId xmlns:a16="http://schemas.microsoft.com/office/drawing/2014/main" val="1610552520"/>
                    </a:ext>
                  </a:extLst>
                </a:gridCol>
                <a:gridCol w="1171143">
                  <a:extLst>
                    <a:ext uri="{9D8B030D-6E8A-4147-A177-3AD203B41FA5}">
                      <a16:colId xmlns:a16="http://schemas.microsoft.com/office/drawing/2014/main" val="3608289558"/>
                    </a:ext>
                  </a:extLst>
                </a:gridCol>
                <a:gridCol w="1369045">
                  <a:extLst>
                    <a:ext uri="{9D8B030D-6E8A-4147-A177-3AD203B41FA5}">
                      <a16:colId xmlns:a16="http://schemas.microsoft.com/office/drawing/2014/main" val="2591542327"/>
                    </a:ext>
                  </a:extLst>
                </a:gridCol>
              </a:tblGrid>
              <a:tr h="5859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SUN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00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MON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00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TUES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00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WED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00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THURS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00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FRI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00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SAT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00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10955"/>
                  </a:ext>
                </a:extLst>
              </a:tr>
              <a:tr h="1292929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  <a:p>
                      <a:endParaRPr lang="en-US" sz="12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 Lockwood Rink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</a:t>
                      </a:r>
                    </a:p>
                    <a:p>
                      <a:endParaRPr lang="en-US" sz="12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(A)  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Action Rink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3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Open Hockey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7:00-9:15P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5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Open Skate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6:30-9:00P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Open Skate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6:30-8:30P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94289"/>
                  </a:ext>
                </a:extLst>
              </a:tr>
              <a:tr h="1292929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7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Open Skate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6:30-8:30P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10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Open Hockey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7:00-9:15P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</a:t>
                      </a:r>
                    </a:p>
                    <a:p>
                      <a:endParaRPr lang="en-US" sz="12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12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Open Skate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6:30-9:00P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13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Open Skate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6:30-8:30P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52318"/>
                  </a:ext>
                </a:extLst>
              </a:tr>
              <a:tr h="1292929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14</a:t>
                      </a:r>
                    </a:p>
                    <a:p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FINAL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Open Skate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2:00-4:00P (L)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&amp;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6:30-8:30P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17</a:t>
                      </a:r>
                    </a:p>
                    <a:p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FINAL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 Open Hockey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7:00-9:15P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(L)</a:t>
                      </a:r>
                    </a:p>
                    <a:p>
                      <a:endParaRPr lang="en-US" sz="12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85075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E041739-64D0-FC1A-6643-4D7D2E0A8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453" y="101497"/>
            <a:ext cx="7461489" cy="145954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DABFE85-D115-CE90-1E5F-481197062F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8001" y="8957144"/>
            <a:ext cx="1091047" cy="9629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1223CD-E426-7DE9-6D44-0BCC85D7416B}"/>
              </a:ext>
            </a:extLst>
          </p:cNvPr>
          <p:cNvSpPr txBox="1"/>
          <p:nvPr/>
        </p:nvSpPr>
        <p:spPr>
          <a:xfrm>
            <a:off x="2289863" y="8854048"/>
            <a:ext cx="5545801" cy="1169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Montserrat" panose="00000500000000000000" pitchFamily="2" charset="0"/>
              </a:rPr>
              <a:t>Open Skate/Hockey Admission </a:t>
            </a:r>
            <a:r>
              <a:rPr lang="en-US" sz="1200" b="1" dirty="0">
                <a:latin typeface="Montserrat" panose="00000500000000000000" pitchFamily="2" charset="0"/>
              </a:rPr>
              <a:t>$5		</a:t>
            </a:r>
            <a:r>
              <a:rPr lang="en-US" sz="1200" dirty="0">
                <a:latin typeface="Montserrat" panose="00000500000000000000" pitchFamily="2" charset="0"/>
              </a:rPr>
              <a:t>2 &amp; Under </a:t>
            </a:r>
            <a:r>
              <a:rPr lang="en-US" sz="1200" b="1" dirty="0">
                <a:latin typeface="Montserrat" panose="00000500000000000000" pitchFamily="2" charset="0"/>
              </a:rPr>
              <a:t>FREE</a:t>
            </a:r>
            <a:r>
              <a:rPr lang="en-US" sz="1200" dirty="0">
                <a:latin typeface="Montserrat" panose="00000500000000000000" pitchFamily="2" charset="0"/>
              </a:rPr>
              <a:t> </a:t>
            </a:r>
            <a:r>
              <a:rPr lang="en-US" sz="1200" b="1" dirty="0">
                <a:latin typeface="Montserrat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Montserrat" panose="00000500000000000000" pitchFamily="2" charset="0"/>
              </a:rPr>
              <a:t>Skate Rental </a:t>
            </a:r>
            <a:r>
              <a:rPr lang="en-US" sz="1200" b="1" dirty="0">
                <a:latin typeface="Montserrat" panose="00000500000000000000" pitchFamily="2" charset="0"/>
              </a:rPr>
              <a:t>$3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Montserrat" panose="00000500000000000000" pitchFamily="2" charset="0"/>
              </a:rPr>
              <a:t>2024-2025 Open Skate Season will begin end of October 2024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Montserrat" panose="00000500000000000000" pitchFamily="2" charset="0"/>
              </a:rPr>
              <a:t>Open Skate Questions – Contact the MCS office at 537-6767.</a:t>
            </a:r>
          </a:p>
        </p:txBody>
      </p:sp>
    </p:spTree>
    <p:extLst>
      <p:ext uri="{BB962C8B-B14F-4D97-AF65-F5344CB8AC3E}">
        <p14:creationId xmlns:p14="http://schemas.microsoft.com/office/powerpoint/2010/main" val="839743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1216</TotalTime>
  <Words>133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Noah Dunn</dc:creator>
  <cp:lastModifiedBy>Cam Bailey</cp:lastModifiedBy>
  <cp:revision>20</cp:revision>
  <cp:lastPrinted>2024-02-20T20:48:54Z</cp:lastPrinted>
  <dcterms:created xsi:type="dcterms:W3CDTF">2023-10-03T19:18:53Z</dcterms:created>
  <dcterms:modified xsi:type="dcterms:W3CDTF">2024-03-26T16:25:50Z</dcterms:modified>
</cp:coreProperties>
</file>